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15"/>
    <p:sldId id="257" r:id="rId7"/>
    <p:sldId id="258" r:id="rId8"/>
    <p:sldId id="259" r:id="rId9"/>
    <p:sldId id="260" r:id="rId10"/>
    <p:sldId id="261" r:id="rId11"/>
    <p:sldId id="262" r:id="rId12"/>
    <p:sldId id="263" r:id="rId13"/>
    <p:sldId id="26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2.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0"/>
            <a:ext cx="11430000" cy="1016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04800" y="1143000"/>
            <a:ext cx="11557000" cy="5334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name="Picture 7" id="7"/>
          <p:cNvPicPr>
            <a:picLocks noChangeAspect="true"/>
          </p:cNvPicPr>
          <p:nvPr/>
        </p:nvPicPr>
        <p:blipFill>
          <a:blip r:embed="rId13"/>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0.xml.rels><?xml version="1.0" encoding="UTF-8" standalone="no"?><Relationships xmlns="http://schemas.openxmlformats.org/package/2006/relationships"><Relationship Id="rId1" Target="../slideLayouts/slideLayout1.xml" Type="http://schemas.openxmlformats.org/officeDocument/2006/relationships/slideLayout"/><Relationship Id="rId2" Target="../media/image4.pn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667000"/>
            <a:ext cx="11430000" cy="1270000"/>
          </a:xfrm>
        </p:spPr>
        <p:txBody>
          <a:bodyPr/>
          <a:lstStyle/>
          <a:p>
            <a:pPr algn="ctr"/>
            <a:r>
              <a:rPr b="true" lang="en-US" sz="5000">
                <a:solidFill>
                  <a:srgbClr val="FFFFFF"/>
                </a:solidFill>
                <a:cs typeface="Mandali"/>
              </a:rPr>
              <a:t>1సమూయేలు</a:t>
            </a:r>
          </a:p>
        </p:txBody>
      </p:sp>
      <p:sp>
        <p:nvSpPr>
          <p:cNvPr id="3" name="Subtitle 2"/>
          <p:cNvSpPr>
            <a:spLocks noGrp="1"/>
          </p:cNvSpPr>
          <p:nvPr>
            <p:ph idx="1" type="subTitle"/>
          </p:nvPr>
        </p:nvSpPr>
        <p:spPr>
          <a:xfrm>
            <a:off x="304800" y="4064000"/>
            <a:ext cx="11430000" cy="2540000"/>
          </a:xfrm>
        </p:spPr>
        <p:txBody>
          <a:bodyPr/>
          <a:lstStyle>
            <a:lvl1pPr algn="ctr" indent="0" marL="0">
              <a:buNone/>
              <a:defRPr>
                <a:solidFill>
                  <a:schemeClr val="tx1">
                    <a:tint val="75000"/>
                  </a:schemeClr>
                </a:solidFill>
              </a:defRPr>
            </a:lvl1pPr>
            <a:lvl2pPr algn="ctr" indent="0" marL="457200">
              <a:buNone/>
              <a:defRPr>
                <a:solidFill>
                  <a:schemeClr val="tx1">
                    <a:tint val="75000"/>
                  </a:schemeClr>
                </a:solidFill>
              </a:defRPr>
            </a:lvl2pPr>
            <a:lvl3pPr algn="ctr" indent="0" marL="914400">
              <a:buNone/>
              <a:defRPr>
                <a:solidFill>
                  <a:schemeClr val="tx1">
                    <a:tint val="75000"/>
                  </a:schemeClr>
                </a:solidFill>
              </a:defRPr>
            </a:lvl3pPr>
            <a:lvl4pPr algn="ctr" indent="0" marL="1371600">
              <a:buNone/>
              <a:defRPr>
                <a:solidFill>
                  <a:schemeClr val="tx1">
                    <a:tint val="75000"/>
                  </a:schemeClr>
                </a:solidFill>
              </a:defRPr>
            </a:lvl4pPr>
            <a:lvl5pPr algn="ctr" indent="0" marL="1828800">
              <a:buNone/>
              <a:defRPr>
                <a:solidFill>
                  <a:schemeClr val="tx1">
                    <a:tint val="75000"/>
                  </a:schemeClr>
                </a:solidFill>
              </a:defRPr>
            </a:lvl5pPr>
            <a:lvl6pPr algn="ctr" indent="0" marL="2286000">
              <a:buNone/>
              <a:defRPr>
                <a:solidFill>
                  <a:schemeClr val="tx1">
                    <a:tint val="75000"/>
                  </a:schemeClr>
                </a:solidFill>
              </a:defRPr>
            </a:lvl6pPr>
            <a:lvl7pPr algn="ctr" indent="0" marL="2743200">
              <a:buNone/>
              <a:defRPr>
                <a:solidFill>
                  <a:schemeClr val="tx1">
                    <a:tint val="75000"/>
                  </a:schemeClr>
                </a:solidFill>
              </a:defRPr>
            </a:lvl7pPr>
            <a:lvl8pPr algn="ctr" indent="0" marL="3200400">
              <a:buNone/>
              <a:defRPr>
                <a:solidFill>
                  <a:schemeClr val="tx1">
                    <a:tint val="75000"/>
                  </a:schemeClr>
                </a:solidFill>
              </a:defRPr>
            </a:lvl8pPr>
            <a:lvl9pPr algn="ctr" indent="0" marL="3657600">
              <a:buNone/>
              <a:defRPr>
                <a:solidFill>
                  <a:schemeClr val="tx1">
                    <a:tint val="75000"/>
                  </a:schemeClr>
                </a:solidFill>
              </a:defRPr>
            </a:lvl9pPr>
          </a:lstStyle>
          <a:p>
            <a:pPr algn="ctr"/>
            <a:r>
              <a:rPr b="true" lang="en-US" sz="3000">
                <a:solidFill>
                  <a:srgbClr val="FFFFFF"/>
                </a:solidFill>
                <a:cs typeface="Mandali"/>
              </a:rPr>
              <a:t>అధ్యాయము 24
పరిశుద్ధ గ్రంధము
www.TeluguBibleStudy.com</a:t>
            </a:r>
          </a:p>
        </p:txBody>
      </p:sp>
      <p:pic>
        <p:nvPicPr>
          <p:cNvPr id="4" name="Picture 4"/>
          <p:cNvPicPr>
            <a:picLocks noChangeAspect="true"/>
          </p:cNvPicPr>
          <p:nvPr/>
        </p:nvPicPr>
        <p:blipFill>
          <a:blip r:embed="rId2"/>
          <a:stretch>
            <a:fillRect/>
          </a:stretch>
        </p:blipFill>
        <p:spPr>
          <a:xfrm>
            <a:off x="4445000" y="127000"/>
            <a:ext cx="2540000" cy="2540000"/>
          </a:xfrm>
          <a:prstGeom prst="rect">
            <a:avLst/>
          </a:prstGeom>
        </p:spPr>
      </p:pic>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24:1</a:t>
            </a:r>
            <a:r>
              <a:rPr lang="en-US" sz="3000">
                <a:solidFill>
                  <a:srgbClr val="FFFFFF"/>
                </a:solidFill>
                <a:cs typeface="Mandali"/>
              </a:rPr>
              <a:t> సౌలు ఫిలిష్తీయులను తరుముట మాని తిరిగిరాగా దావీదు ఏన్గెదీ అరణ్యమందున్నాడని అతనికి వర్తమానము వచ్చెను.</a:t>
            </a:r>
          </a:p>
          <a:p>
            <a:pPr algn="just">
              <a:lnSpc>
                <a:spcPct val="150000"/>
              </a:lnSpc>
              <a:buNone/>
            </a:pPr>
            <a:r>
              <a:rPr b="true" lang="en-US" sz="3000">
                <a:solidFill>
                  <a:srgbClr val="FFFFFF"/>
                </a:solidFill>
                <a:cs typeface="Mandali"/>
              </a:rPr>
              <a:t>24:2</a:t>
            </a:r>
            <a:r>
              <a:rPr lang="en-US" sz="3000">
                <a:solidFill>
                  <a:srgbClr val="FFFFFF"/>
                </a:solidFill>
                <a:cs typeface="Mandali"/>
              </a:rPr>
              <a:t> అప్పుడు సౌలు ఇశ్రాయేలీయులందరిలోనుండి మూడు వేలమందిని ఏర్పరచుకొని వచ్చి, కొండమేకలకు వాసములగు శిలా పర్వతములమీద దావీదును అతని జనులను వెదకుటకై బయలుదేరెను.</a:t>
            </a:r>
          </a:p>
          <a:p>
            <a:pPr algn="just">
              <a:lnSpc>
                <a:spcPct val="150000"/>
              </a:lnSpc>
              <a:buNone/>
            </a:pPr>
            <a:r>
              <a:rPr b="true" lang="en-US" sz="3000">
                <a:solidFill>
                  <a:srgbClr val="FFFFFF"/>
                </a:solidFill>
                <a:cs typeface="Mandali"/>
              </a:rPr>
              <a:t>24:3</a:t>
            </a:r>
            <a:r>
              <a:rPr lang="en-US" sz="3000">
                <a:solidFill>
                  <a:srgbClr val="FFFFFF"/>
                </a:solidFill>
                <a:cs typeface="Mandali"/>
              </a:rPr>
              <a:t> మార్గముననున్న గొఱ్ఱదొడ్లకు అతడు రాగా అక్కడ గుహ యొకటి కనబడెను. అందులో సౌలు శంకానివర్తికి పోగా దావీదును అతని జనులును ఆ గుహ లోపలిభాగములలో ఉండిరి గనుక</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24:4</a:t>
            </a:r>
            <a:r>
              <a:rPr lang="en-US" sz="3000">
                <a:solidFill>
                  <a:srgbClr val="FFFFFF"/>
                </a:solidFill>
                <a:cs typeface="Mandali"/>
              </a:rPr>
              <a:t> దావీదు జనులు అదిగో నీ దృష్టికి ఏది మంచిదో అది నీవు అతనికి చేయునట్లు నీ శత్రువుని నీచేతికి అప్పగింతునని యెహోవా నీతో చెప్పిన దినము వచ్చెనని అతనితో అనగా; దావీదు లేచి వచ్చి సౌలునకు తెలియకుండ అతని పైవస్త్రపు చెంగును కోసెను.</a:t>
            </a:r>
          </a:p>
          <a:p>
            <a:pPr algn="just">
              <a:lnSpc>
                <a:spcPct val="150000"/>
              </a:lnSpc>
              <a:buNone/>
            </a:pPr>
            <a:r>
              <a:rPr b="true" lang="en-US" sz="3000">
                <a:solidFill>
                  <a:srgbClr val="FFFFFF"/>
                </a:solidFill>
                <a:cs typeface="Mandali"/>
              </a:rPr>
              <a:t>24:5</a:t>
            </a:r>
            <a:r>
              <a:rPr lang="en-US" sz="3000">
                <a:solidFill>
                  <a:srgbClr val="FFFFFF"/>
                </a:solidFill>
                <a:cs typeface="Mandali"/>
              </a:rPr>
              <a:t> సౌలు పైవస్త్రమును తాను కోసెనని దావీదు మనస్సు నొచ్చి</a:t>
            </a:r>
          </a:p>
          <a:p>
            <a:pPr algn="just">
              <a:lnSpc>
                <a:spcPct val="150000"/>
              </a:lnSpc>
              <a:buNone/>
            </a:pPr>
            <a:r>
              <a:rPr b="true" lang="en-US" sz="3000">
                <a:solidFill>
                  <a:srgbClr val="FFFFFF"/>
                </a:solidFill>
                <a:cs typeface="Mandali"/>
              </a:rPr>
              <a:t>24:6</a:t>
            </a:r>
            <a:r>
              <a:rPr lang="en-US" sz="3000">
                <a:solidFill>
                  <a:srgbClr val="FFFFFF"/>
                </a:solidFill>
                <a:cs typeface="Mandali"/>
              </a:rPr>
              <a:t> ఇతడు యెహోవాచేత అభిషేకము నొందినవాడు గనుక యెహోవాచేత అభిషిక్తుడైన నా ప్రభువునకు నేను ఈ కార్యము చేయను, యెహోవానుబట్టి అతని నేను చంపను అని తన జనులతో చెప్పెను.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24:7</a:t>
            </a:r>
            <a:r>
              <a:rPr lang="en-US" sz="3000">
                <a:solidFill>
                  <a:srgbClr val="FFFFFF"/>
                </a:solidFill>
                <a:cs typeface="Mandali"/>
              </a:rPr>
              <a:t> ఈ మాటలు చెప్పి దావీదు తన జనులను అడ్డగించి సౌలు మీదికి పోనియ్యక వారిని ఆపెను. తరువాత సౌలు లేచి గుహలోనుండి బయలువెళ్లి మార్గమున పోయెను.</a:t>
            </a:r>
          </a:p>
          <a:p>
            <a:pPr algn="just">
              <a:lnSpc>
                <a:spcPct val="150000"/>
              </a:lnSpc>
              <a:buNone/>
            </a:pPr>
            <a:r>
              <a:rPr b="true" lang="en-US" sz="3000">
                <a:solidFill>
                  <a:srgbClr val="FFFFFF"/>
                </a:solidFill>
                <a:cs typeface="Mandali"/>
              </a:rPr>
              <a:t>24:8</a:t>
            </a:r>
            <a:r>
              <a:rPr lang="en-US" sz="3000">
                <a:solidFill>
                  <a:srgbClr val="FFFFFF"/>
                </a:solidFill>
                <a:cs typeface="Mandali"/>
              </a:rPr>
              <a:t> అప్పుడు దావీదు లేచి గుహలోనుండి బయలువెళ్లి నా యేలినవాడా రాజా, అని సౌలు వెనుకనుండి కేకవేయగా సౌలు వెనుక చూచెను. దావీదు నేల సాష్టాంగపడి నమస్కారము చేసి</a:t>
            </a:r>
          </a:p>
          <a:p>
            <a:pPr algn="just">
              <a:lnSpc>
                <a:spcPct val="150000"/>
              </a:lnSpc>
              <a:buNone/>
            </a:pPr>
            <a:r>
              <a:rPr b="true" lang="en-US" sz="3000">
                <a:solidFill>
                  <a:srgbClr val="FFFFFF"/>
                </a:solidFill>
                <a:cs typeface="Mandali"/>
              </a:rPr>
              <a:t>24:9</a:t>
            </a:r>
            <a:r>
              <a:rPr lang="en-US" sz="3000">
                <a:solidFill>
                  <a:srgbClr val="FFFFFF"/>
                </a:solidFill>
                <a:cs typeface="Mandali"/>
              </a:rPr>
              <a:t> సౌలుతో ఇట్లనెను దావీదు నీకు కీడుచేయ నుద్దేశించుచున్నాడని జనులు చెప్పిన మాటలు నీవెందుకు వినుచున్నావు?</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24:10</a:t>
            </a:r>
            <a:r>
              <a:rPr lang="en-US" sz="3000">
                <a:solidFill>
                  <a:srgbClr val="FFFFFF"/>
                </a:solidFill>
                <a:cs typeface="Mandali"/>
              </a:rPr>
              <a:t> ఆలోచించుము; ఈ దినమున యెహోవా నిన్ను ఏలాగు గుహలో నాచేతికి అప్పగించెనో అది నీ కండ్లార చూచితివే; కొందరు నిన్ను చంపుమని నాతో చెప్పినను నేను నీయందు కనికరించి ఇతడు యెహోవాచేత అభిషేకము నొందినవాడు గనుక నా యేలినవాని చంపనని నేను చెప్పితిని.</a:t>
            </a:r>
          </a:p>
          <a:p>
            <a:pPr algn="just">
              <a:lnSpc>
                <a:spcPct val="150000"/>
              </a:lnSpc>
              <a:buNone/>
            </a:pPr>
            <a:r>
              <a:rPr b="true" lang="en-US" sz="3000">
                <a:solidFill>
                  <a:srgbClr val="FFFFFF"/>
                </a:solidFill>
                <a:cs typeface="Mandali"/>
              </a:rPr>
              <a:t>24:11</a:t>
            </a:r>
            <a:r>
              <a:rPr lang="en-US" sz="3000">
                <a:solidFill>
                  <a:srgbClr val="FFFFFF"/>
                </a:solidFill>
                <a:cs typeface="Mandali"/>
              </a:rPr>
              <a:t> నా తండ్రీ చూడుము, ఇదిగో, చూడుము. నిన్ను చంపక నీ వస్త్రపుచెంగు మాత్రమే కోసితిని గనుక నావలన నీకు కీడు ఎంతమాత్రమును రాదనియు, నాలో తప్పిదము ఎంతమాత్రమును లేదనియు, నీవు తెలిసికొనవచ్చును. నీ విషయమై నేను ఏపాపమును చేయనివాడనై యుండగా నీవు నా ప్రాణము తీయవలెనని నన్ను తరుముచున్నావు.</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24:12</a:t>
            </a:r>
            <a:r>
              <a:rPr lang="en-US" sz="3000">
                <a:solidFill>
                  <a:srgbClr val="FFFFFF"/>
                </a:solidFill>
                <a:cs typeface="Mandali"/>
              </a:rPr>
              <a:t> నీకును నాకును మధ్య యెహోవా న్యాయము తీర్చును. యెహోవా నా విషయమై పగతీర్చును గాని నేను నిన్ను చంపను.</a:t>
            </a:r>
          </a:p>
          <a:p>
            <a:pPr algn="just">
              <a:lnSpc>
                <a:spcPct val="150000"/>
              </a:lnSpc>
              <a:buNone/>
            </a:pPr>
            <a:r>
              <a:rPr b="true" lang="en-US" sz="3000">
                <a:solidFill>
                  <a:srgbClr val="FFFFFF"/>
                </a:solidFill>
                <a:cs typeface="Mandali"/>
              </a:rPr>
              <a:t>24:13</a:t>
            </a:r>
            <a:r>
              <a:rPr lang="en-US" sz="3000">
                <a:solidFill>
                  <a:srgbClr val="FFFFFF"/>
                </a:solidFill>
                <a:cs typeface="Mandali"/>
              </a:rPr>
              <a:t> పూర్వికులు సామ్యము చెప్పినట్టు దుష్టులచేతనే దౌష్ట్యము పుట్టునుగాని నేను నిన్ను చంపను.</a:t>
            </a:r>
          </a:p>
          <a:p>
            <a:pPr algn="just">
              <a:lnSpc>
                <a:spcPct val="150000"/>
              </a:lnSpc>
              <a:buNone/>
            </a:pPr>
            <a:r>
              <a:rPr b="true" lang="en-US" sz="3000">
                <a:solidFill>
                  <a:srgbClr val="FFFFFF"/>
                </a:solidFill>
                <a:cs typeface="Mandali"/>
              </a:rPr>
              <a:t>24:14</a:t>
            </a:r>
            <a:r>
              <a:rPr lang="en-US" sz="3000">
                <a:solidFill>
                  <a:srgbClr val="FFFFFF"/>
                </a:solidFill>
                <a:cs typeface="Mandali"/>
              </a:rPr>
              <a:t> ఇశ్రాయేలీయుల రాజు ఎవని పట్టుకొన బయలుదేరి వచ్చియున్నాడు? ఏపాటివానిని తరుముచున్నాడు? చచ్చిన కుక్కను గదా? మిన్నల్లిని గదా?</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24:15</a:t>
            </a:r>
            <a:r>
              <a:rPr lang="en-US" sz="3000">
                <a:solidFill>
                  <a:srgbClr val="FFFFFF"/>
                </a:solidFill>
                <a:cs typeface="Mandali"/>
              </a:rPr>
              <a:t> యెహోవా నీకును నాకును మధ్య న్యాయాధిపతియై తీర్పు తీర్చునుగాక; ఆయనే సంగతి విచారించి నా పక్షమున వ్యాజ్యెమాడి నీ వశము కాకుండ నన్ను నిర్దోషినిగా తీర్చునుగాక.</a:t>
            </a:r>
          </a:p>
          <a:p>
            <a:pPr algn="just">
              <a:lnSpc>
                <a:spcPct val="150000"/>
              </a:lnSpc>
              <a:buNone/>
            </a:pPr>
            <a:r>
              <a:rPr b="true" lang="en-US" sz="3000">
                <a:solidFill>
                  <a:srgbClr val="FFFFFF"/>
                </a:solidFill>
                <a:cs typeface="Mandali"/>
              </a:rPr>
              <a:t>24:16</a:t>
            </a:r>
            <a:r>
              <a:rPr lang="en-US" sz="3000">
                <a:solidFill>
                  <a:srgbClr val="FFFFFF"/>
                </a:solidFill>
                <a:cs typeface="Mandali"/>
              </a:rPr>
              <a:t> దావీదు ఈ మాటలు సౌలుతో మాటలాడి చాలింపగా సౌలు దావీదా నాయనా, ఈ పలుకు నీదేనా అని బిగ్గరగా ఏడ్చి</a:t>
            </a:r>
          </a:p>
          <a:p>
            <a:pPr algn="just">
              <a:lnSpc>
                <a:spcPct val="150000"/>
              </a:lnSpc>
              <a:buNone/>
            </a:pPr>
            <a:r>
              <a:rPr b="true" lang="en-US" sz="3000">
                <a:solidFill>
                  <a:srgbClr val="FFFFFF"/>
                </a:solidFill>
                <a:cs typeface="Mandali"/>
              </a:rPr>
              <a:t>24:17</a:t>
            </a:r>
            <a:r>
              <a:rPr lang="en-US" sz="3000">
                <a:solidFill>
                  <a:srgbClr val="FFFFFF"/>
                </a:solidFill>
                <a:cs typeface="Mandali"/>
              </a:rPr>
              <a:t> దావీదుతో ఇట్లనెను యెహోవా నన్ను నీచేతి కప్పగింపగా నన్ను చంపక విడిచినందుకు</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24:18</a:t>
            </a:r>
            <a:r>
              <a:rPr lang="en-US" sz="3000">
                <a:solidFill>
                  <a:srgbClr val="FFFFFF"/>
                </a:solidFill>
                <a:cs typeface="Mandali"/>
              </a:rPr>
              <a:t> ఈ దినమున నీవు నా అపకారమునకు ఉపకారము చేసినవాడవై, నాయెడల నీకున్న ఉపకారబుద్ధిని వెల్లడిచేసితివి గనుక నీవు నాకంటె నీతిపరుడవు.</a:t>
            </a:r>
          </a:p>
          <a:p>
            <a:pPr algn="just">
              <a:lnSpc>
                <a:spcPct val="150000"/>
              </a:lnSpc>
              <a:buNone/>
            </a:pPr>
            <a:r>
              <a:rPr b="true" lang="en-US" sz="3000">
                <a:solidFill>
                  <a:srgbClr val="FFFFFF"/>
                </a:solidFill>
                <a:cs typeface="Mandali"/>
              </a:rPr>
              <a:t>24:19</a:t>
            </a:r>
            <a:r>
              <a:rPr lang="en-US" sz="3000">
                <a:solidFill>
                  <a:srgbClr val="FFFFFF"/>
                </a:solidFill>
                <a:cs typeface="Mandali"/>
              </a:rPr>
              <a:t> ఒకనికి తన శత్రువు దొరికినయెడల మేలుచేసి పంపివేయునా? ఈ దినమున నీవు నాకు చేసినదానినిబట్టి యెహోవా ప్రతిగా నీకు మేలుచేయును గాక.</a:t>
            </a:r>
          </a:p>
          <a:p>
            <a:pPr algn="just">
              <a:lnSpc>
                <a:spcPct val="150000"/>
              </a:lnSpc>
              <a:buNone/>
            </a:pPr>
            <a:r>
              <a:rPr b="true" lang="en-US" sz="3000">
                <a:solidFill>
                  <a:srgbClr val="FFFFFF"/>
                </a:solidFill>
                <a:cs typeface="Mandali"/>
              </a:rPr>
              <a:t>24:20</a:t>
            </a:r>
            <a:r>
              <a:rPr lang="en-US" sz="3000">
                <a:solidFill>
                  <a:srgbClr val="FFFFFF"/>
                </a:solidFill>
                <a:cs typeface="Mandali"/>
              </a:rPr>
              <a:t> నిశ్చయముగా నీవు రాజవగుదువనియు, ఇశ్రాయేలీయుల రాజ్యము నీకు స్థిరపరచబడుననియు నాకు తెలియును.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24:21</a:t>
            </a:r>
            <a:r>
              <a:rPr lang="en-US" sz="3000">
                <a:solidFill>
                  <a:srgbClr val="FFFFFF"/>
                </a:solidFill>
                <a:cs typeface="Mandali"/>
              </a:rPr>
              <a:t> కాబట్టి నా తరువాత నా సంతతివారిని నీవు నిర్మూలము చేయకుండునట్లును, నా తండ్రి ఇంటిలోనుండి నా పేరు నీవు కొట్టివేయకుండునట్లును యెహోవా నామమున నాకు ప్రమాణము చేయుము. అంతట దావీదు సౌలునకు ప్రమాణము చేసెను</a:t>
            </a:r>
          </a:p>
          <a:p>
            <a:pPr algn="just">
              <a:lnSpc>
                <a:spcPct val="150000"/>
              </a:lnSpc>
              <a:buNone/>
            </a:pPr>
            <a:r>
              <a:rPr b="true" lang="en-US" sz="3000">
                <a:solidFill>
                  <a:srgbClr val="FFFFFF"/>
                </a:solidFill>
                <a:cs typeface="Mandali"/>
              </a:rPr>
              <a:t>24:22</a:t>
            </a:r>
            <a:r>
              <a:rPr lang="en-US" sz="3000">
                <a:solidFill>
                  <a:srgbClr val="FFFFFF"/>
                </a:solidFill>
                <a:cs typeface="Mandali"/>
              </a:rPr>
              <a:t> అప్పుడు సౌలు ఇంటికి తిరిగి వచ్చెను; అయితే దావీదును అతని జనులును తమ కొండస్థలములకు వెళ్లిపోయిరి.</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creator>BIBLE Nestam</dc:creator>
  <dcterms:modified xsi:type="dcterms:W3CDTF">2011-08-01T06:04:30Z</dcterms:modified>
  <cp:revision>1</cp:revision>
</cp:coreProperties>
</file>